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5"/>
  </p:notesMasterIdLst>
  <p:handoutMasterIdLst>
    <p:handoutMasterId r:id="rId176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400" r:id="rId124"/>
    <p:sldId id="265" r:id="rId125"/>
    <p:sldId id="280" r:id="rId126"/>
    <p:sldId id="279" r:id="rId127"/>
    <p:sldId id="281" r:id="rId128"/>
    <p:sldId id="283" r:id="rId129"/>
    <p:sldId id="284" r:id="rId130"/>
    <p:sldId id="285" r:id="rId131"/>
    <p:sldId id="291" r:id="rId132"/>
    <p:sldId id="405" r:id="rId133"/>
    <p:sldId id="286" r:id="rId134"/>
    <p:sldId id="289" r:id="rId135"/>
    <p:sldId id="290" r:id="rId136"/>
    <p:sldId id="288" r:id="rId137"/>
    <p:sldId id="282" r:id="rId138"/>
    <p:sldId id="353" r:id="rId139"/>
    <p:sldId id="354" r:id="rId140"/>
    <p:sldId id="356" r:id="rId141"/>
    <p:sldId id="357" r:id="rId142"/>
    <p:sldId id="362" r:id="rId143"/>
    <p:sldId id="358" r:id="rId144"/>
    <p:sldId id="359" r:id="rId145"/>
    <p:sldId id="364" r:id="rId146"/>
    <p:sldId id="360" r:id="rId147"/>
    <p:sldId id="363" r:id="rId148"/>
    <p:sldId id="365" r:id="rId149"/>
    <p:sldId id="366" r:id="rId150"/>
    <p:sldId id="406" r:id="rId151"/>
    <p:sldId id="361" r:id="rId152"/>
    <p:sldId id="369" r:id="rId153"/>
    <p:sldId id="368" r:id="rId154"/>
    <p:sldId id="370" r:id="rId155"/>
    <p:sldId id="407" r:id="rId156"/>
    <p:sldId id="408" r:id="rId157"/>
    <p:sldId id="373" r:id="rId158"/>
    <p:sldId id="374" r:id="rId159"/>
    <p:sldId id="375" r:id="rId160"/>
    <p:sldId id="377" r:id="rId161"/>
    <p:sldId id="378" r:id="rId162"/>
    <p:sldId id="376" r:id="rId163"/>
    <p:sldId id="381" r:id="rId164"/>
    <p:sldId id="379" r:id="rId165"/>
    <p:sldId id="380" r:id="rId166"/>
    <p:sldId id="352" r:id="rId167"/>
    <p:sldId id="382" r:id="rId168"/>
    <p:sldId id="383" r:id="rId169"/>
    <p:sldId id="384" r:id="rId170"/>
    <p:sldId id="328" r:id="rId171"/>
    <p:sldId id="409" r:id="rId172"/>
    <p:sldId id="410" r:id="rId173"/>
    <p:sldId id="411" r:id="rId174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01" d="100"/>
          <a:sy n="101" d="100"/>
        </p:scale>
        <p:origin x="-163" y="-77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handoutMaster" Target="handoutMasters/handout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80" Type="http://schemas.openxmlformats.org/officeDocument/2006/relationships/tableStyles" Target="tableStyle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theme" Target="theme/theme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854848"/>
        <c:axId val="255864832"/>
      </c:lineChart>
      <c:catAx>
        <c:axId val="2558548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5864832"/>
        <c:crosses val="autoZero"/>
        <c:auto val="1"/>
        <c:lblAlgn val="ctr"/>
        <c:lblOffset val="100"/>
        <c:noMultiLvlLbl val="0"/>
      </c:catAx>
      <c:valAx>
        <c:axId val="255864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58548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52890112"/>
        <c:axId val="252977920"/>
      </c:barChart>
      <c:catAx>
        <c:axId val="25289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977920"/>
        <c:crosses val="autoZero"/>
        <c:auto val="1"/>
        <c:lblAlgn val="ctr"/>
        <c:lblOffset val="100"/>
        <c:noMultiLvlLbl val="0"/>
      </c:catAx>
      <c:valAx>
        <c:axId val="252977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8901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251968"/>
        <c:axId val="253253888"/>
      </c:lineChart>
      <c:catAx>
        <c:axId val="253251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3253888"/>
        <c:crosses val="autoZero"/>
        <c:auto val="1"/>
        <c:lblAlgn val="ctr"/>
        <c:lblOffset val="100"/>
        <c:noMultiLvlLbl val="0"/>
      </c:catAx>
      <c:valAx>
        <c:axId val="2532538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32519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302656"/>
        <c:axId val="253304832"/>
      </c:lineChart>
      <c:catAx>
        <c:axId val="2533026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3304832"/>
        <c:crosses val="autoZero"/>
        <c:auto val="1"/>
        <c:lblAlgn val="ctr"/>
        <c:lblOffset val="100"/>
        <c:noMultiLvlLbl val="0"/>
      </c:catAx>
      <c:valAx>
        <c:axId val="2533048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33026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320576"/>
        <c:axId val="253359616"/>
      </c:lineChart>
      <c:catAx>
        <c:axId val="253320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3359616"/>
        <c:crosses val="autoZero"/>
        <c:auto val="1"/>
        <c:lblAlgn val="ctr"/>
        <c:lblOffset val="100"/>
        <c:noMultiLvlLbl val="0"/>
      </c:catAx>
      <c:valAx>
        <c:axId val="2533596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33205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461632"/>
        <c:axId val="255463424"/>
      </c:lineChart>
      <c:catAx>
        <c:axId val="2554616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5463424"/>
        <c:crosses val="autoZero"/>
        <c:auto val="1"/>
        <c:lblAlgn val="ctr"/>
        <c:lblOffset val="1000"/>
        <c:noMultiLvlLbl val="0"/>
      </c:catAx>
      <c:valAx>
        <c:axId val="25546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54616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68729984"/>
        <c:axId val="168744064"/>
      </c:barChart>
      <c:catAx>
        <c:axId val="16872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68744064"/>
        <c:crosses val="autoZero"/>
        <c:auto val="1"/>
        <c:lblAlgn val="ctr"/>
        <c:lblOffset val="100"/>
        <c:noMultiLvlLbl val="0"/>
      </c:catAx>
      <c:valAx>
        <c:axId val="168744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8729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6878080"/>
        <c:axId val="256879616"/>
      </c:barChart>
      <c:catAx>
        <c:axId val="25687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6879616"/>
        <c:crosses val="autoZero"/>
        <c:auto val="1"/>
        <c:lblAlgn val="ctr"/>
        <c:lblOffset val="100"/>
        <c:noMultiLvlLbl val="0"/>
      </c:catAx>
      <c:valAx>
        <c:axId val="2568796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68780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6896384"/>
        <c:axId val="252544128"/>
      </c:barChart>
      <c:catAx>
        <c:axId val="256896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544128"/>
        <c:crosses val="autoZero"/>
        <c:auto val="1"/>
        <c:lblAlgn val="ctr"/>
        <c:lblOffset val="100"/>
        <c:noMultiLvlLbl val="0"/>
      </c:catAx>
      <c:valAx>
        <c:axId val="2525441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68963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598528"/>
        <c:axId val="252600704"/>
      </c:lineChart>
      <c:catAx>
        <c:axId val="25259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600704"/>
        <c:crosses val="autoZero"/>
        <c:auto val="1"/>
        <c:lblAlgn val="ctr"/>
        <c:lblOffset val="100"/>
        <c:noMultiLvlLbl val="0"/>
      </c:catAx>
      <c:valAx>
        <c:axId val="2526007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5985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2707968"/>
        <c:axId val="252709504"/>
      </c:barChart>
      <c:catAx>
        <c:axId val="25270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709504"/>
        <c:crosses val="autoZero"/>
        <c:auto val="1"/>
        <c:lblAlgn val="ctr"/>
        <c:lblOffset val="100"/>
        <c:noMultiLvlLbl val="0"/>
      </c:catAx>
      <c:valAx>
        <c:axId val="2527095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7079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2734464"/>
        <c:axId val="252736256"/>
      </c:barChart>
      <c:catAx>
        <c:axId val="25273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736256"/>
        <c:crosses val="autoZero"/>
        <c:auto val="1"/>
        <c:lblAlgn val="ctr"/>
        <c:lblOffset val="100"/>
        <c:noMultiLvlLbl val="0"/>
      </c:catAx>
      <c:valAx>
        <c:axId val="2527362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7344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803328"/>
        <c:axId val="252813312"/>
      </c:lineChart>
      <c:catAx>
        <c:axId val="25280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813312"/>
        <c:crosses val="autoZero"/>
        <c:auto val="1"/>
        <c:lblAlgn val="ctr"/>
        <c:lblOffset val="100"/>
        <c:noMultiLvlLbl val="0"/>
      </c:catAx>
      <c:valAx>
        <c:axId val="2528133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8033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29.08.2021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1.png"/><Relationship Id="rId3" Type="http://schemas.openxmlformats.org/officeDocument/2006/relationships/image" Target="../media/image16.png"/><Relationship Id="rId7" Type="http://schemas.openxmlformats.org/officeDocument/2006/relationships/image" Target="../media/image368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70.png"/><Relationship Id="rId5" Type="http://schemas.openxmlformats.org/officeDocument/2006/relationships/image" Target="../media/image17.png"/><Relationship Id="rId15" Type="http://schemas.openxmlformats.org/officeDocument/2006/relationships/image" Target="../media/image372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9.png"/><Relationship Id="rId14" Type="http://schemas.openxmlformats.org/officeDocument/2006/relationships/image" Target="../media/image211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6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8.png"/><Relationship Id="rId4" Type="http://schemas.openxmlformats.org/officeDocument/2006/relationships/image" Target="../media/image375.png"/><Relationship Id="rId9" Type="http://schemas.openxmlformats.org/officeDocument/2006/relationships/image" Target="../media/image223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2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3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6.png"/><Relationship Id="rId4" Type="http://schemas.openxmlformats.org/officeDocument/2006/relationships/image" Target="../media/image239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9.png"/><Relationship Id="rId5" Type="http://schemas.openxmlformats.org/officeDocument/2006/relationships/image" Target="../media/image243.svg"/><Relationship Id="rId4" Type="http://schemas.openxmlformats.org/officeDocument/2006/relationships/image" Target="../media/image38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2.png"/><Relationship Id="rId5" Type="http://schemas.openxmlformats.org/officeDocument/2006/relationships/image" Target="../media/image249.svg"/><Relationship Id="rId4" Type="http://schemas.openxmlformats.org/officeDocument/2006/relationships/image" Target="../media/image391.png"/><Relationship Id="rId9" Type="http://schemas.openxmlformats.org/officeDocument/2006/relationships/image" Target="../media/image25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6.png"/><Relationship Id="rId5" Type="http://schemas.openxmlformats.org/officeDocument/2006/relationships/image" Target="../media/image241.svg"/><Relationship Id="rId4" Type="http://schemas.openxmlformats.org/officeDocument/2006/relationships/image" Target="../media/image386.png"/><Relationship Id="rId9" Type="http://schemas.openxmlformats.org/officeDocument/2006/relationships/image" Target="../media/image261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6.png"/><Relationship Id="rId9" Type="http://schemas.openxmlformats.org/officeDocument/2006/relationships/image" Target="../media/image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9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400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8.png"/><Relationship Id="rId14" Type="http://schemas.openxmlformats.org/officeDocument/2006/relationships/image" Target="../media/image271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1.png"/><Relationship Id="rId7" Type="http://schemas.openxmlformats.org/officeDocument/2006/relationships/image" Target="../media/image402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4.png"/><Relationship Id="rId5" Type="http://schemas.openxmlformats.org/officeDocument/2006/relationships/image" Target="../media/image376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5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6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2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7.png"/><Relationship Id="rId3" Type="http://schemas.openxmlformats.org/officeDocument/2006/relationships/image" Target="../media/image414.png"/><Relationship Id="rId7" Type="http://schemas.openxmlformats.org/officeDocument/2006/relationships/image" Target="../media/image416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5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2.png"/><Relationship Id="rId5" Type="http://schemas.openxmlformats.org/officeDocument/2006/relationships/image" Target="../media/image419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1.png"/><Relationship Id="rId14" Type="http://schemas.openxmlformats.org/officeDocument/2006/relationships/image" Target="../media/image323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4.png"/><Relationship Id="rId7" Type="http://schemas.openxmlformats.org/officeDocument/2006/relationships/image" Target="../media/image42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6.png"/><Relationship Id="rId5" Type="http://schemas.openxmlformats.org/officeDocument/2006/relationships/image" Target="../media/image416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30.png"/><Relationship Id="rId18" Type="http://schemas.openxmlformats.org/officeDocument/2006/relationships/image" Target="../media/image338.svg"/><Relationship Id="rId3" Type="http://schemas.openxmlformats.org/officeDocument/2006/relationships/image" Target="../media/image394.png"/><Relationship Id="rId7" Type="http://schemas.openxmlformats.org/officeDocument/2006/relationships/image" Target="../media/image428.png"/><Relationship Id="rId12" Type="http://schemas.openxmlformats.org/officeDocument/2006/relationships/image" Target="../media/image237.svg"/><Relationship Id="rId17" Type="http://schemas.openxmlformats.org/officeDocument/2006/relationships/image" Target="../media/image43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4.png"/><Relationship Id="rId5" Type="http://schemas.openxmlformats.org/officeDocument/2006/relationships/image" Target="../media/image427.png"/><Relationship Id="rId15" Type="http://schemas.openxmlformats.org/officeDocument/2006/relationships/image" Target="../media/image431.png"/><Relationship Id="rId10" Type="http://schemas.openxmlformats.org/officeDocument/2006/relationships/image" Target="../media/image332.svg"/><Relationship Id="rId19" Type="http://schemas.openxmlformats.org/officeDocument/2006/relationships/image" Target="../media/image433.png"/><Relationship Id="rId4" Type="http://schemas.openxmlformats.org/officeDocument/2006/relationships/image" Target="../media/image255.svg"/><Relationship Id="rId9" Type="http://schemas.openxmlformats.org/officeDocument/2006/relationships/image" Target="../media/image429.png"/><Relationship Id="rId14" Type="http://schemas.openxmlformats.org/officeDocument/2006/relationships/image" Target="../media/image334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6.png"/><Relationship Id="rId5" Type="http://schemas.openxmlformats.org/officeDocument/2006/relationships/image" Target="../media/image43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4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6.png"/><Relationship Id="rId4" Type="http://schemas.openxmlformats.org/officeDocument/2006/relationships/image" Target="../media/image342.sv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7.png"/><Relationship Id="rId7" Type="http://schemas.openxmlformats.org/officeDocument/2006/relationships/image" Target="../media/image4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8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4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1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4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5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7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8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9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9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9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2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45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9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50.png"/><Relationship Id="rId4" Type="http://schemas.openxmlformats.org/officeDocument/2006/relationships/image" Target="../media/image451.png"/><Relationship Id="rId9" Type="http://schemas.openxmlformats.org/officeDocument/2006/relationships/image" Target="../media/image27.sv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6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5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4.png"/><Relationship Id="rId14" Type="http://schemas.openxmlformats.org/officeDocument/2006/relationships/image" Target="../media/image379.sv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0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9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7.png"/><Relationship Id="rId4" Type="http://schemas.openxmlformats.org/officeDocument/2006/relationships/image" Target="../media/image25.sv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60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9.png"/><Relationship Id="rId14" Type="http://schemas.openxmlformats.org/officeDocument/2006/relationships/image" Target="../media/image71.sv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3.png"/><Relationship Id="rId4" Type="http://schemas.openxmlformats.org/officeDocument/2006/relationships/image" Target="../media/image391.sv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8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6.png"/><Relationship Id="rId5" Type="http://schemas.openxmlformats.org/officeDocument/2006/relationships/image" Target="../media/image397.svg"/><Relationship Id="rId4" Type="http://schemas.openxmlformats.org/officeDocument/2006/relationships/image" Target="../media/image465.pn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12286</Words>
  <Application>Microsoft Office PowerPoint</Application>
  <PresentationFormat>ユーザー設定</PresentationFormat>
  <Paragraphs>2691</Paragraphs>
  <Slides>169</Slides>
  <Notes>52</Notes>
  <HiddenSlides>102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169</vt:i4>
      </vt:variant>
    </vt:vector>
  </HeadingPairs>
  <TitlesOfParts>
    <vt:vector size="174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1028</cp:revision>
  <dcterms:created xsi:type="dcterms:W3CDTF">2018-06-24T09:54:07Z</dcterms:created>
  <dcterms:modified xsi:type="dcterms:W3CDTF">2021-08-29T13:11:01Z</dcterms:modified>
</cp:coreProperties>
</file>